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753600" cy="7315200"/>
  <p:notesSz cx="6858000" cy="9144000"/>
  <p:embeddedFontLst>
    <p:embeddedFont>
      <p:font typeface="UDモトヤマルベリ" charset="1" panose="020F04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0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87680" y="184719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風力発電ってなに？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79120" y="2818745"/>
            <a:ext cx="8595360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</a:p>
          <a:p>
            <a:pPr algn="ctr">
              <a:lnSpc>
                <a:spcPts val="3279"/>
              </a:lnSpc>
            </a:pPr>
            <a:r>
              <a:rPr lang="en-US" sz="27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自然の風を利用して電気を作るしくみ</a:t>
            </a:r>
          </a:p>
          <a:p>
            <a:pPr algn="ctr">
              <a:lnSpc>
                <a:spcPts val="3279"/>
              </a:lnSpc>
            </a:pPr>
          </a:p>
          <a:p>
            <a:pPr algn="l">
              <a:lnSpc>
                <a:spcPts val="327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3687956" y="4122806"/>
            <a:ext cx="2377688" cy="2252859"/>
          </a:xfrm>
          <a:custGeom>
            <a:avLst/>
            <a:gdLst/>
            <a:ahLst/>
            <a:cxnLst/>
            <a:rect r="r" b="b" t="t" l="l"/>
            <a:pathLst>
              <a:path h="2252859" w="2377688">
                <a:moveTo>
                  <a:pt x="0" y="0"/>
                </a:moveTo>
                <a:lnTo>
                  <a:pt x="2377688" y="0"/>
                </a:lnTo>
                <a:lnTo>
                  <a:pt x="2377688" y="2252859"/>
                </a:lnTo>
                <a:lnTo>
                  <a:pt x="0" y="22528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どうやって電気を作るの？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1. 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風が風車の羽を回す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2. 回転が発電機に伝わる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3. 発電機が電気を作る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風力発電の種類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514986" y="3990351"/>
            <a:ext cx="2553493" cy="2285376"/>
          </a:xfrm>
          <a:custGeom>
            <a:avLst/>
            <a:gdLst/>
            <a:ahLst/>
            <a:cxnLst/>
            <a:rect r="r" b="b" t="t" l="l"/>
            <a:pathLst>
              <a:path h="2285376" w="2553493">
                <a:moveTo>
                  <a:pt x="0" y="0"/>
                </a:moveTo>
                <a:lnTo>
                  <a:pt x="2553492" y="0"/>
                </a:lnTo>
                <a:lnTo>
                  <a:pt x="2553492" y="2285375"/>
                </a:lnTo>
                <a:lnTo>
                  <a:pt x="0" y="2285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100181" y="3446218"/>
            <a:ext cx="3739588" cy="3015043"/>
          </a:xfrm>
          <a:custGeom>
            <a:avLst/>
            <a:gdLst/>
            <a:ahLst/>
            <a:cxnLst/>
            <a:rect r="r" b="b" t="t" l="l"/>
            <a:pathLst>
              <a:path h="3015043" w="3739588">
                <a:moveTo>
                  <a:pt x="0" y="0"/>
                </a:moveTo>
                <a:lnTo>
                  <a:pt x="3739587" y="0"/>
                </a:lnTo>
                <a:lnTo>
                  <a:pt x="3739587" y="3015043"/>
                </a:lnTo>
                <a:lnTo>
                  <a:pt x="0" y="30150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118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・陸上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風力発電：　山や丘に設置する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・洋上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風力発電：　海の上に設置する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風車のしくみ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・羽（ブレード）：風を受けて回る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・ナセル：中に発電機や制御装置がある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・タワー：高いところで風を受けるための支柱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57083" y="4476601"/>
            <a:ext cx="83820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ナセル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057083" y="5078374"/>
            <a:ext cx="83820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タワー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18025" y="3748526"/>
            <a:ext cx="111755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ブレード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風力発電の長所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53498" y="4577052"/>
            <a:ext cx="1709494" cy="1497944"/>
          </a:xfrm>
          <a:custGeom>
            <a:avLst/>
            <a:gdLst/>
            <a:ahLst/>
            <a:cxnLst/>
            <a:rect r="r" b="b" t="t" l="l"/>
            <a:pathLst>
              <a:path h="1497944" w="1709494">
                <a:moveTo>
                  <a:pt x="0" y="0"/>
                </a:moveTo>
                <a:lnTo>
                  <a:pt x="1709494" y="0"/>
                </a:lnTo>
                <a:lnTo>
                  <a:pt x="1709494" y="1497945"/>
                </a:lnTo>
                <a:lnTo>
                  <a:pt x="0" y="1497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101167" y="4204319"/>
            <a:ext cx="1956032" cy="1870678"/>
          </a:xfrm>
          <a:custGeom>
            <a:avLst/>
            <a:gdLst/>
            <a:ahLst/>
            <a:cxnLst/>
            <a:rect r="r" b="b" t="t" l="l"/>
            <a:pathLst>
              <a:path h="1870678" w="1956032">
                <a:moveTo>
                  <a:pt x="0" y="0"/>
                </a:moveTo>
                <a:lnTo>
                  <a:pt x="1956032" y="0"/>
                </a:lnTo>
                <a:lnTo>
                  <a:pt x="1956032" y="1870678"/>
                </a:lnTo>
                <a:lnTo>
                  <a:pt x="0" y="1870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807571" y="4630974"/>
            <a:ext cx="1223809" cy="1444022"/>
          </a:xfrm>
          <a:custGeom>
            <a:avLst/>
            <a:gdLst/>
            <a:ahLst/>
            <a:cxnLst/>
            <a:rect r="r" b="b" t="t" l="l"/>
            <a:pathLst>
              <a:path h="1444022" w="1223809">
                <a:moveTo>
                  <a:pt x="0" y="0"/>
                </a:moveTo>
                <a:lnTo>
                  <a:pt x="1223809" y="0"/>
                </a:lnTo>
                <a:lnTo>
                  <a:pt x="1223809" y="1444023"/>
                </a:lnTo>
                <a:lnTo>
                  <a:pt x="0" y="1444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・自然エネルギーでCO2を出さない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・持続可能なエネルギーで、ただである（燃料代がかからない）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・風があればずっと使える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風力発電の課題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544719" y="4650058"/>
            <a:ext cx="1571166" cy="675967"/>
          </a:xfrm>
          <a:custGeom>
            <a:avLst/>
            <a:gdLst/>
            <a:ahLst/>
            <a:cxnLst/>
            <a:rect r="r" b="b" t="t" l="l"/>
            <a:pathLst>
              <a:path h="675967" w="1571166">
                <a:moveTo>
                  <a:pt x="0" y="0"/>
                </a:moveTo>
                <a:lnTo>
                  <a:pt x="1571166" y="0"/>
                </a:lnTo>
                <a:lnTo>
                  <a:pt x="1571166" y="675966"/>
                </a:lnTo>
                <a:lnTo>
                  <a:pt x="0" y="6759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91894" y="4891573"/>
            <a:ext cx="513177" cy="821084"/>
          </a:xfrm>
          <a:custGeom>
            <a:avLst/>
            <a:gdLst/>
            <a:ahLst/>
            <a:cxnLst/>
            <a:rect r="r" b="b" t="t" l="l"/>
            <a:pathLst>
              <a:path h="821084" w="513177">
                <a:moveTo>
                  <a:pt x="0" y="0"/>
                </a:moveTo>
                <a:lnTo>
                  <a:pt x="513177" y="0"/>
                </a:lnTo>
                <a:lnTo>
                  <a:pt x="513177" y="821084"/>
                </a:lnTo>
                <a:lnTo>
                  <a:pt x="0" y="821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754185" y="4373266"/>
            <a:ext cx="2252799" cy="1339391"/>
          </a:xfrm>
          <a:custGeom>
            <a:avLst/>
            <a:gdLst/>
            <a:ahLst/>
            <a:cxnLst/>
            <a:rect r="r" b="b" t="t" l="l"/>
            <a:pathLst>
              <a:path h="1339391" w="2252799">
                <a:moveTo>
                  <a:pt x="0" y="0"/>
                </a:moveTo>
                <a:lnTo>
                  <a:pt x="2252798" y="0"/>
                </a:lnTo>
                <a:lnTo>
                  <a:pt x="2252798" y="1339391"/>
                </a:lnTo>
                <a:lnTo>
                  <a:pt x="0" y="1339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風が弱いと発電できない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・風が変動するので、発電する量も変動する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・鳥などの自然への影響があることもある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日本の風力発電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553353" y="3477943"/>
            <a:ext cx="2325594" cy="2524389"/>
          </a:xfrm>
          <a:custGeom>
            <a:avLst/>
            <a:gdLst/>
            <a:ahLst/>
            <a:cxnLst/>
            <a:rect r="r" b="b" t="t" l="l"/>
            <a:pathLst>
              <a:path h="2524389" w="2325594">
                <a:moveTo>
                  <a:pt x="0" y="0"/>
                </a:moveTo>
                <a:lnTo>
                  <a:pt x="2325594" y="0"/>
                </a:lnTo>
                <a:lnTo>
                  <a:pt x="2325594" y="2524390"/>
                </a:lnTo>
                <a:lnTo>
                  <a:pt x="0" y="2524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271446" y="3410649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2"/>
                </a:lnTo>
                <a:lnTo>
                  <a:pt x="0" y="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・北海道や青森、九州など、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風が強い地域に多い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・近年は洋上風力の開発も進んでいるよ</a:t>
            </a:r>
          </a:p>
          <a:p>
            <a:pPr algn="l">
              <a:lnSpc>
                <a:spcPts val="2560"/>
              </a:lnSpc>
            </a:pP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5068946" y="4083869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651569" y="4992736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世界の風力発電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224876" y="3334272"/>
            <a:ext cx="5383387" cy="2927217"/>
          </a:xfrm>
          <a:custGeom>
            <a:avLst/>
            <a:gdLst/>
            <a:ahLst/>
            <a:cxnLst/>
            <a:rect r="r" b="b" t="t" l="l"/>
            <a:pathLst>
              <a:path h="2927217" w="5383387">
                <a:moveTo>
                  <a:pt x="0" y="0"/>
                </a:moveTo>
                <a:lnTo>
                  <a:pt x="5383387" y="0"/>
                </a:lnTo>
                <a:lnTo>
                  <a:pt x="5383387" y="2927216"/>
                </a:lnTo>
                <a:lnTo>
                  <a:pt x="0" y="29272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088787" y="3836918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056570" y="3972526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0" y="0"/>
                </a:lnTo>
                <a:lnTo>
                  <a:pt x="405000" y="493902"/>
                </a:lnTo>
                <a:lnTo>
                  <a:pt x="0" y="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598108" y="3836918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0" y="0"/>
                </a:lnTo>
                <a:lnTo>
                  <a:pt x="405000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・中国・アメリカ・ドイツなどの導入量が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多い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・再生可能エネルギーとして重要な役割を果たしているよ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風力発電の未来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070394" y="3908463"/>
            <a:ext cx="2735334" cy="2431961"/>
          </a:xfrm>
          <a:custGeom>
            <a:avLst/>
            <a:gdLst/>
            <a:ahLst/>
            <a:cxnLst/>
            <a:rect r="r" b="b" t="t" l="l"/>
            <a:pathLst>
              <a:path h="2431961" w="2735334">
                <a:moveTo>
                  <a:pt x="0" y="0"/>
                </a:moveTo>
                <a:lnTo>
                  <a:pt x="2735334" y="0"/>
                </a:lnTo>
                <a:lnTo>
                  <a:pt x="2735334" y="2431961"/>
                </a:lnTo>
                <a:lnTo>
                  <a:pt x="0" y="2431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974260" y="4465045"/>
            <a:ext cx="1549763" cy="1721959"/>
          </a:xfrm>
          <a:custGeom>
            <a:avLst/>
            <a:gdLst/>
            <a:ahLst/>
            <a:cxnLst/>
            <a:rect r="r" b="b" t="t" l="l"/>
            <a:pathLst>
              <a:path h="1721959" w="1549763">
                <a:moveTo>
                  <a:pt x="0" y="0"/>
                </a:moveTo>
                <a:lnTo>
                  <a:pt x="1549762" y="0"/>
                </a:lnTo>
                <a:lnTo>
                  <a:pt x="1549762" y="1721959"/>
                </a:lnTo>
                <a:lnTo>
                  <a:pt x="0" y="1721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・技術が進歩して、より効率的になってきている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・燃料を外国から輸入しなくてよいので、安定的に、かつ、安心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して使えるエネルギーとして、重要性が増している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・地球環境を守るために、必要性が更に見込まれている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56832" y="59130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まとめ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74535" y="3770068"/>
            <a:ext cx="2242425" cy="2258853"/>
          </a:xfrm>
          <a:custGeom>
            <a:avLst/>
            <a:gdLst/>
            <a:ahLst/>
            <a:cxnLst/>
            <a:rect r="r" b="b" t="t" l="l"/>
            <a:pathLst>
              <a:path h="2258853" w="2242425">
                <a:moveTo>
                  <a:pt x="0" y="0"/>
                </a:moveTo>
                <a:lnTo>
                  <a:pt x="2242425" y="0"/>
                </a:lnTo>
                <a:lnTo>
                  <a:pt x="2242425" y="2258854"/>
                </a:lnTo>
                <a:lnTo>
                  <a:pt x="0" y="22588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74865" y="4670876"/>
            <a:ext cx="1729678" cy="1106994"/>
          </a:xfrm>
          <a:custGeom>
            <a:avLst/>
            <a:gdLst/>
            <a:ahLst/>
            <a:cxnLst/>
            <a:rect r="r" b="b" t="t" l="l"/>
            <a:pathLst>
              <a:path h="1106994" w="1729678">
                <a:moveTo>
                  <a:pt x="0" y="0"/>
                </a:moveTo>
                <a:lnTo>
                  <a:pt x="1729679" y="0"/>
                </a:lnTo>
                <a:lnTo>
                  <a:pt x="1729679" y="1106994"/>
                </a:lnTo>
                <a:lnTo>
                  <a:pt x="0" y="11069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674185" y="4670876"/>
            <a:ext cx="1725421" cy="1215901"/>
          </a:xfrm>
          <a:custGeom>
            <a:avLst/>
            <a:gdLst/>
            <a:ahLst/>
            <a:cxnLst/>
            <a:rect r="r" b="b" t="t" l="l"/>
            <a:pathLst>
              <a:path h="1215901" w="1725421">
                <a:moveTo>
                  <a:pt x="0" y="0"/>
                </a:moveTo>
                <a:lnTo>
                  <a:pt x="1725421" y="0"/>
                </a:lnTo>
                <a:lnTo>
                  <a:pt x="1725421" y="1215901"/>
                </a:lnTo>
                <a:lnTo>
                  <a:pt x="0" y="12159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風力発電は自然の力を使ったクリーンなエネルギー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・未来の地球を守る大切な方法のひとつ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DAGoWdIoEvI</dc:identifier>
  <dcterms:modified xsi:type="dcterms:W3CDTF">2011-08-01T06:04:30Z</dcterms:modified>
  <cp:revision>1</cp:revision>
  <dc:title>風力発電_中学生向け.pptx</dc:title>
</cp:coreProperties>
</file>